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-90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34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36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58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6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734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1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87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0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44692-2A28-48B3-9A7C-8936DDF89302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59A24-2F74-43AC-AC90-A168FD2C40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8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4" y="1666875"/>
            <a:ext cx="5858954" cy="501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522" y="1809749"/>
            <a:ext cx="28670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0" y="194011"/>
            <a:ext cx="79517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Die Starkregenkarte zeigt Überflutungsflächen und Fließwege bei einem 90 l/ m² in einer Stunde </a:t>
            </a:r>
          </a:p>
          <a:p>
            <a:r>
              <a:rPr lang="de-DE" sz="1200" dirty="0" smtClean="0"/>
              <a:t>Soviel Wasser </a:t>
            </a:r>
            <a:r>
              <a:rPr lang="de-DE" sz="1200" dirty="0"/>
              <a:t>f</a:t>
            </a:r>
            <a:r>
              <a:rPr lang="de-DE" sz="1200" dirty="0" smtClean="0"/>
              <a:t>iel in NRW dieses Jahr schon mehrmals vom Himmel und bildet daher ein realistisches Szenario ab.</a:t>
            </a:r>
          </a:p>
          <a:p>
            <a:r>
              <a:rPr lang="de-DE" sz="1200" dirty="0" smtClean="0"/>
              <a:t>Ostring und Kantstraße wären dann Abflussbahnen des Regenwassers und die Unterführung unterhalb des Rathauses würde </a:t>
            </a:r>
          </a:p>
          <a:p>
            <a:r>
              <a:rPr lang="de-DE" sz="1200" dirty="0" smtClean="0"/>
              <a:t>volllaufen. Ebenso würde die Unterführung der Falkstraße unter der B1 unter Wasser stehen.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0351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EG/LV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Johann.Georg</dc:creator>
  <cp:lastModifiedBy>Bender, Patricia</cp:lastModifiedBy>
  <cp:revision>5</cp:revision>
  <dcterms:created xsi:type="dcterms:W3CDTF">2014-08-25T12:00:28Z</dcterms:created>
  <dcterms:modified xsi:type="dcterms:W3CDTF">2014-09-03T11:23:14Z</dcterms:modified>
</cp:coreProperties>
</file>