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78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5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00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6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44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8779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59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293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65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6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D989F-AF24-4B38-8286-03DB884A649D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ABE14-BA93-49BE-AE6C-CE58A5EFA0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482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74800" y="261938"/>
            <a:ext cx="9144000" cy="1084262"/>
          </a:xfrm>
        </p:spPr>
        <p:txBody>
          <a:bodyPr>
            <a:normAutofit/>
          </a:bodyPr>
          <a:lstStyle/>
          <a:p>
            <a:r>
              <a:rPr lang="de-DE" b="1" u="sng" dirty="0" smtClean="0">
                <a:solidFill>
                  <a:srgbClr val="FF0000"/>
                </a:solidFill>
              </a:rPr>
              <a:t>Kontakt</a:t>
            </a:r>
            <a:r>
              <a:rPr lang="de-DE" b="1" u="sng" dirty="0" smtClean="0">
                <a:solidFill>
                  <a:srgbClr val="00B050"/>
                </a:solidFill>
              </a:rPr>
              <a:t>personen</a:t>
            </a:r>
            <a:r>
              <a:rPr lang="de-DE" b="1" u="sng" dirty="0" smtClean="0"/>
              <a:t> Kategorie I und II</a:t>
            </a:r>
            <a:br>
              <a:rPr lang="de-DE" b="1" u="sng" dirty="0" smtClean="0"/>
            </a:br>
            <a:r>
              <a:rPr lang="de-DE" b="1" u="sng" dirty="0" smtClean="0"/>
              <a:t>in häuslicher Quarantäne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572033" y="1084974"/>
            <a:ext cx="2529052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</a:rPr>
              <a:t>Keine Symptome</a:t>
            </a:r>
          </a:p>
          <a:p>
            <a:r>
              <a:rPr lang="de-DE" u="sng" dirty="0"/>
              <a:t>innerhalb der 14-tägigen Quarantäne </a:t>
            </a:r>
            <a:endParaRPr lang="de-DE" dirty="0"/>
          </a:p>
          <a:p>
            <a:endParaRPr lang="de-DE" b="1" dirty="0" smtClean="0">
              <a:solidFill>
                <a:srgbClr val="00B05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06155" y="3105359"/>
            <a:ext cx="278130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Aufhebung der Quarantäne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b="1" dirty="0" smtClean="0"/>
              <a:t>frühestens 14 Tage nach letztem Kontakt mit bestätigtem COVID-19-Fall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 Für Kategorie I vorherige Überprüfung des Tagebuchs erforderlich</a:t>
            </a:r>
            <a:r>
              <a:rPr lang="de-DE" dirty="0" smtClean="0"/>
              <a:t>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9248298" y="1203203"/>
            <a:ext cx="22733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Symptome</a:t>
            </a:r>
            <a:r>
              <a:rPr lang="de-DE" dirty="0" smtClean="0"/>
              <a:t> </a:t>
            </a:r>
            <a:r>
              <a:rPr lang="de-DE" u="sng" dirty="0" smtClean="0"/>
              <a:t>innerhalb der 14-tägigen Quarantäne 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6939821" y="2985021"/>
            <a:ext cx="27813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Durchführung eines SARS-CoV-2-Abstrichs</a:t>
            </a:r>
            <a:endParaRPr lang="de-DE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4788758" y="3015565"/>
            <a:ext cx="121285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Ergebnis </a:t>
            </a:r>
            <a:r>
              <a:rPr lang="de-DE" b="1" dirty="0" smtClean="0">
                <a:solidFill>
                  <a:srgbClr val="00B050"/>
                </a:solidFill>
              </a:rPr>
              <a:t>negativ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038600" y="4239904"/>
            <a:ext cx="3606800" cy="25853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Aufhebung der Quarantäne </a:t>
            </a:r>
            <a:r>
              <a:rPr lang="de-DE" b="1" dirty="0" smtClean="0"/>
              <a:t>ist </a:t>
            </a:r>
            <a:r>
              <a:rPr lang="de-DE" b="1" u="sng" dirty="0" smtClean="0"/>
              <a:t>dennoch</a:t>
            </a:r>
            <a:r>
              <a:rPr lang="de-DE" b="1" dirty="0" smtClean="0"/>
              <a:t> frühestens </a:t>
            </a:r>
            <a:r>
              <a:rPr lang="de-DE" b="1" dirty="0" smtClean="0"/>
              <a:t>14 Tage nach letztem Kontakt mit bestätigtem COVID-19-Fall </a:t>
            </a:r>
            <a:r>
              <a:rPr lang="de-DE" b="1" u="sng" dirty="0" smtClean="0"/>
              <a:t>und </a:t>
            </a:r>
            <a:r>
              <a:rPr lang="de-DE" b="1" u="sng" dirty="0" smtClean="0"/>
              <a:t>Symptomfreiheit möglich</a:t>
            </a:r>
            <a:r>
              <a:rPr lang="de-DE" b="1" dirty="0" smtClean="0"/>
              <a:t> – </a:t>
            </a:r>
            <a:r>
              <a:rPr lang="de-DE" b="1" u="sng" dirty="0" smtClean="0"/>
              <a:t>unabhängig vom ersten negativen </a:t>
            </a:r>
            <a:r>
              <a:rPr lang="de-DE" b="1" u="sng" dirty="0" err="1" smtClean="0"/>
              <a:t>Abstrichergebnis</a:t>
            </a:r>
            <a:r>
              <a:rPr lang="de-DE" b="1" u="sng" dirty="0" smtClean="0">
                <a:solidFill>
                  <a:srgbClr val="FF0000"/>
                </a:solidFill>
              </a:rPr>
              <a:t>*</a:t>
            </a:r>
            <a:r>
              <a:rPr lang="de-DE" b="1" dirty="0" smtClean="0"/>
              <a:t>!</a:t>
            </a:r>
            <a:endParaRPr lang="de-DE" b="1" dirty="0" smtClean="0"/>
          </a:p>
          <a:p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/>
              <a:t> Für Kategorie I vorherige Überprüfung des Tagebuchs </a:t>
            </a:r>
            <a:r>
              <a:rPr lang="de-DE" dirty="0" smtClean="0"/>
              <a:t>erforderlich</a:t>
            </a:r>
            <a:endParaRPr lang="de-DE" dirty="0" smtClean="0"/>
          </a:p>
        </p:txBody>
      </p:sp>
      <p:sp>
        <p:nvSpPr>
          <p:cNvPr id="21" name="Textfeld 20"/>
          <p:cNvSpPr txBox="1"/>
          <p:nvPr/>
        </p:nvSpPr>
        <p:spPr>
          <a:xfrm>
            <a:off x="10659334" y="2985021"/>
            <a:ext cx="121285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Ergebnis </a:t>
            </a:r>
            <a:r>
              <a:rPr lang="de-DE" b="1" dirty="0" smtClean="0">
                <a:solidFill>
                  <a:srgbClr val="FF0000"/>
                </a:solidFill>
              </a:rPr>
              <a:t>positiv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8763223" y="4378403"/>
            <a:ext cx="3108961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 smtClean="0">
                <a:solidFill>
                  <a:srgbClr val="FF0000"/>
                </a:solidFill>
              </a:rPr>
              <a:t>Isolierung</a:t>
            </a:r>
            <a:r>
              <a:rPr lang="de-DE" u="sng" dirty="0" smtClean="0"/>
              <a:t> als </a:t>
            </a:r>
            <a:r>
              <a:rPr lang="de-DE" u="sng" dirty="0" smtClean="0"/>
              <a:t>COVID-19-Erkrankter für </a:t>
            </a:r>
            <a:r>
              <a:rPr lang="de-DE" u="sng" dirty="0" smtClean="0"/>
              <a:t>mindestens 10 Tage nach </a:t>
            </a:r>
            <a:r>
              <a:rPr lang="de-DE" u="sng" dirty="0" smtClean="0"/>
              <a:t>Symptombeginn</a:t>
            </a:r>
          </a:p>
          <a:p>
            <a:r>
              <a:rPr lang="de-DE" dirty="0" smtClean="0"/>
              <a:t>Weitere Maßnahmen erfolgen in Abstimmung mit dem Erkrankten durch die Untere Gesundheitsbehörde</a:t>
            </a:r>
          </a:p>
          <a:p>
            <a:endParaRPr lang="de-DE" dirty="0"/>
          </a:p>
        </p:txBody>
      </p:sp>
      <p:sp>
        <p:nvSpPr>
          <p:cNvPr id="15" name="Pfeil nach rechts 14"/>
          <p:cNvSpPr/>
          <p:nvPr/>
        </p:nvSpPr>
        <p:spPr>
          <a:xfrm rot="1928144">
            <a:off x="7764522" y="1001810"/>
            <a:ext cx="1483848" cy="8752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 nach unten 16"/>
          <p:cNvSpPr/>
          <p:nvPr/>
        </p:nvSpPr>
        <p:spPr>
          <a:xfrm>
            <a:off x="9156700" y="2341046"/>
            <a:ext cx="548798" cy="56582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feil nach unten 17"/>
          <p:cNvSpPr/>
          <p:nvPr/>
        </p:nvSpPr>
        <p:spPr>
          <a:xfrm rot="5400000">
            <a:off x="6194214" y="3063138"/>
            <a:ext cx="450850" cy="545679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unten 22"/>
          <p:cNvSpPr/>
          <p:nvPr/>
        </p:nvSpPr>
        <p:spPr>
          <a:xfrm>
            <a:off x="5156598" y="3729577"/>
            <a:ext cx="477169" cy="4581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feil nach unten 24"/>
          <p:cNvSpPr/>
          <p:nvPr/>
        </p:nvSpPr>
        <p:spPr>
          <a:xfrm rot="16200000">
            <a:off x="10000463" y="3048592"/>
            <a:ext cx="457200" cy="59847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242095" y="5532565"/>
            <a:ext cx="29210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*</a:t>
            </a:r>
            <a:r>
              <a:rPr lang="de-DE" dirty="0" smtClean="0"/>
              <a:t> </a:t>
            </a:r>
            <a:r>
              <a:rPr lang="de-DE" b="1" u="sng" dirty="0" smtClean="0"/>
              <a:t>Eine symptomatische Erkrankung kann bis zum letzten Tag der Quarantäne auftreten!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7" name="Pfeil nach rechts 26"/>
          <p:cNvSpPr/>
          <p:nvPr/>
        </p:nvSpPr>
        <p:spPr>
          <a:xfrm rot="8922549">
            <a:off x="3103231" y="1002025"/>
            <a:ext cx="1501504" cy="85404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Pfeil nach unten 27"/>
          <p:cNvSpPr/>
          <p:nvPr/>
        </p:nvSpPr>
        <p:spPr>
          <a:xfrm>
            <a:off x="1702595" y="2450997"/>
            <a:ext cx="483557" cy="56456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unten 28"/>
          <p:cNvSpPr/>
          <p:nvPr/>
        </p:nvSpPr>
        <p:spPr>
          <a:xfrm>
            <a:off x="10871200" y="3729577"/>
            <a:ext cx="650398" cy="51032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029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Breitbild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PowerPoint-Präsentation</vt:lpstr>
    </vt:vector>
  </TitlesOfParts>
  <Company>Kreis Steinfurt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 Schlieper</dc:creator>
  <cp:lastModifiedBy>B600886</cp:lastModifiedBy>
  <cp:revision>13</cp:revision>
  <dcterms:created xsi:type="dcterms:W3CDTF">2020-03-14T14:15:39Z</dcterms:created>
  <dcterms:modified xsi:type="dcterms:W3CDTF">2020-03-15T11:30:09Z</dcterms:modified>
</cp:coreProperties>
</file>