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1809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8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157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07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1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143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034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12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04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86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604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CC976-DC8F-41AF-84AB-9FFD1504C927}" type="datetimeFigureOut">
              <a:rPr lang="de-DE" smtClean="0"/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F3F67-ADEF-4790-989C-E9100A1B77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7297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20800" y="236538"/>
            <a:ext cx="9144000" cy="1109662"/>
          </a:xfrm>
          <a:ln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de-DE" sz="3500" b="1" dirty="0" smtClean="0">
                <a:solidFill>
                  <a:srgbClr val="FF0000"/>
                </a:solidFill>
              </a:rPr>
              <a:t>COVID-19-Erkrankter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sz="3200" b="1" dirty="0" err="1" smtClean="0">
                <a:solidFill>
                  <a:srgbClr val="00B050"/>
                </a:solidFill>
              </a:rPr>
              <a:t>Entisolierung</a:t>
            </a:r>
            <a:r>
              <a:rPr lang="de-DE" b="1" u="sng" dirty="0" smtClean="0"/>
              <a:t/>
            </a:r>
            <a:br>
              <a:rPr lang="de-DE" b="1" u="sng" dirty="0" smtClean="0"/>
            </a:br>
            <a:r>
              <a:rPr lang="de-DE" b="1" u="sng" dirty="0" smtClean="0">
                <a:solidFill>
                  <a:srgbClr val="FF0000"/>
                </a:solidFill>
              </a:rPr>
              <a:t>(</a:t>
            </a:r>
            <a:r>
              <a:rPr lang="de-DE" sz="3900" b="1" u="sng" dirty="0" smtClean="0">
                <a:solidFill>
                  <a:srgbClr val="FF0000"/>
                </a:solidFill>
              </a:rPr>
              <a:t>frühestens 10 Tage </a:t>
            </a:r>
            <a:r>
              <a:rPr lang="de-DE" b="1" u="sng" dirty="0" smtClean="0">
                <a:solidFill>
                  <a:srgbClr val="FF0000"/>
                </a:solidFill>
              </a:rPr>
              <a:t>nach Symptombeginn)</a:t>
            </a:r>
            <a:endParaRPr lang="de-DE" b="1" u="sng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812257" y="2010290"/>
            <a:ext cx="5553074" cy="12003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b="1" u="sng" dirty="0" smtClean="0">
                <a:solidFill>
                  <a:srgbClr val="00B050"/>
                </a:solidFill>
              </a:rPr>
              <a:t>Fieberfrei</a:t>
            </a:r>
            <a:r>
              <a:rPr lang="de-DE" sz="2400" b="1" dirty="0" smtClean="0"/>
              <a:t> seit mindestens </a:t>
            </a:r>
            <a:r>
              <a:rPr lang="de-DE" sz="2400" b="1" smtClean="0"/>
              <a:t>48 </a:t>
            </a:r>
            <a:r>
              <a:rPr lang="de-DE" sz="2400" b="1" smtClean="0"/>
              <a:t>Stunden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UND</a:t>
            </a:r>
          </a:p>
          <a:p>
            <a:pPr algn="ctr"/>
            <a:r>
              <a:rPr lang="de-DE" sz="2400" b="1" u="sng" dirty="0" smtClean="0">
                <a:solidFill>
                  <a:srgbClr val="00B050"/>
                </a:solidFill>
              </a:rPr>
              <a:t>Symptomfrei</a:t>
            </a:r>
            <a:r>
              <a:rPr lang="de-DE" sz="2400" b="1" dirty="0" smtClean="0"/>
              <a:t> seit mindestens 24 Stunden</a:t>
            </a:r>
            <a:endParaRPr lang="de-DE" sz="24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827881" y="2078395"/>
            <a:ext cx="41910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JA</a:t>
            </a:r>
            <a:endParaRPr lang="de-DE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9890125" y="2392496"/>
            <a:ext cx="6858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 smtClean="0"/>
              <a:t>NEIN</a:t>
            </a:r>
            <a:endParaRPr lang="de-DE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52412" y="3595914"/>
            <a:ext cx="7062788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Durchführung von zwei SARS-CoV-2-Abstrichen im Abstand von 24 </a:t>
            </a:r>
            <a:r>
              <a:rPr lang="de-DE" sz="2400" b="1" dirty="0" smtClean="0"/>
              <a:t>Stunden (Abstrich am Tag 8 und Tag 9)</a:t>
            </a:r>
            <a:endParaRPr lang="de-DE" sz="24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315910" y="5050669"/>
            <a:ext cx="1881189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Beide Ergebnisse </a:t>
            </a:r>
            <a:r>
              <a:rPr lang="de-DE" b="1" dirty="0" smtClean="0"/>
              <a:t>NEGATIV</a:t>
            </a:r>
            <a:endParaRPr lang="de-DE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165893" y="6276661"/>
            <a:ext cx="2392363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00B050"/>
                </a:solidFill>
              </a:rPr>
              <a:t>ENTISOLIERUNG</a:t>
            </a:r>
            <a:endParaRPr lang="de-DE" sz="2400" b="1" dirty="0">
              <a:solidFill>
                <a:srgbClr val="00B05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8616950" y="4726069"/>
            <a:ext cx="323215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KEINE ENTISOLIERUNG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2868014" y="5058238"/>
            <a:ext cx="405725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Eines von 2 Ergebnissen NICHT NEGATIV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3403600" y="6042363"/>
            <a:ext cx="7696200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KEINE ENTISOLIERUNG</a:t>
            </a:r>
            <a:r>
              <a:rPr lang="de-DE" sz="2400" b="1" dirty="0">
                <a:solidFill>
                  <a:srgbClr val="FF0000"/>
                </a:solidFill>
              </a:rPr>
              <a:t> </a:t>
            </a:r>
            <a:r>
              <a:rPr lang="de-DE" dirty="0" smtClean="0"/>
              <a:t>(Wiederholung des Abstrichs alle zwei Tage, bis zwei aufeinanderfolgende Ergebnisse negativ sind)</a:t>
            </a:r>
            <a:endParaRPr lang="de-DE" dirty="0"/>
          </a:p>
        </p:txBody>
      </p:sp>
      <p:sp>
        <p:nvSpPr>
          <p:cNvPr id="2" name="Pfeil nach rechts 1"/>
          <p:cNvSpPr/>
          <p:nvPr/>
        </p:nvSpPr>
        <p:spPr>
          <a:xfrm>
            <a:off x="8556228" y="2283514"/>
            <a:ext cx="1143000" cy="58729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Pfeil nach unten 3"/>
          <p:cNvSpPr/>
          <p:nvPr/>
        </p:nvSpPr>
        <p:spPr>
          <a:xfrm>
            <a:off x="9852025" y="3201459"/>
            <a:ext cx="762000" cy="117071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 rot="10800000">
            <a:off x="1511697" y="2030714"/>
            <a:ext cx="1035845" cy="546448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unten 8"/>
          <p:cNvSpPr/>
          <p:nvPr/>
        </p:nvSpPr>
        <p:spPr>
          <a:xfrm>
            <a:off x="712786" y="2652133"/>
            <a:ext cx="649289" cy="843389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unten 9"/>
          <p:cNvSpPr/>
          <p:nvPr/>
        </p:nvSpPr>
        <p:spPr>
          <a:xfrm>
            <a:off x="5130800" y="1388795"/>
            <a:ext cx="637032" cy="53923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 nach unten 13"/>
          <p:cNvSpPr/>
          <p:nvPr/>
        </p:nvSpPr>
        <p:spPr>
          <a:xfrm>
            <a:off x="712786" y="4486109"/>
            <a:ext cx="419100" cy="52379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unten 21"/>
          <p:cNvSpPr/>
          <p:nvPr/>
        </p:nvSpPr>
        <p:spPr>
          <a:xfrm>
            <a:off x="708022" y="5773912"/>
            <a:ext cx="419100" cy="44116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Pfeil nach unten 22"/>
          <p:cNvSpPr/>
          <p:nvPr/>
        </p:nvSpPr>
        <p:spPr>
          <a:xfrm>
            <a:off x="4477542" y="4476891"/>
            <a:ext cx="437357" cy="52379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Pfeil nach unten 23"/>
          <p:cNvSpPr/>
          <p:nvPr/>
        </p:nvSpPr>
        <p:spPr>
          <a:xfrm>
            <a:off x="4477542" y="5475203"/>
            <a:ext cx="419100" cy="52379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92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Breitbild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Kreis Steinfurt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 Schlieper</dc:creator>
  <cp:lastModifiedBy>B600886</cp:lastModifiedBy>
  <cp:revision>13</cp:revision>
  <cp:lastPrinted>2020-03-14T14:05:57Z</cp:lastPrinted>
  <dcterms:created xsi:type="dcterms:W3CDTF">2020-03-14T13:57:59Z</dcterms:created>
  <dcterms:modified xsi:type="dcterms:W3CDTF">2020-03-15T14:02:35Z</dcterms:modified>
</cp:coreProperties>
</file>